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  <p:sldId id="257" r:id="rId3"/>
    <p:sldId id="260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070C0"/>
                </a:solidFill>
              </a:defRPr>
            </a:lvl1pPr>
            <a:extLst/>
          </a:lstStyle>
          <a:p>
            <a:pPr>
              <a:defRPr/>
            </a:pPr>
            <a:fld id="{D66267C6-26CD-434F-969F-A14D6F194BCC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6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076D5-F48B-44BA-B46A-C08DD90704C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170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B7FE-E1CB-4E81-BC39-3203BEFA7265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09CFC-7349-4A75-9EF2-1CAE562AD79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322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94E0-CA0C-4D7C-9AFA-F9A050AC9F72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97DC7-1B2E-44B7-A76C-4FBF7EA36C1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138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CEE7-D125-4E11-8583-161B018673EE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55225-E3B3-4294-82AE-9129E351376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8975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B875-510F-4D2D-8284-EFDFED3477DF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F4AE-EE74-47CA-BCB6-9C22F3C55D4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477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FEAE-1A49-4045-B102-071D23BCDA8F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6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65350-448C-4A92-8D60-67742D5FD8D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804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31E1-4A94-447D-9B8F-91B849DF93B3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2A94B-349D-449A-B1D6-82048E757BB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267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37C9-5C66-46B4-A8BE-5FE45AB4FA83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4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5AC6E-ACDE-45FE-B809-4864404D767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0284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681-63EB-4129-A95C-8122CA83242A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4A438-2485-46E9-89C8-F0EE8FAE958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198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0A1C-0098-48D3-82BB-2FD9F35DC14C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31C5A-1404-404C-9F70-BF1AE234B24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0214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učno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utni trokut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CDC81B-B857-4596-AEA8-4AFB27749BB6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F3A79-486A-47F1-9195-A9BD5FF6B78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1160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27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DD98AC-51F6-4C6C-A090-47BD94F29F00}" type="datetimeFigureOut">
              <a:rPr lang="sr-Latn-CS"/>
              <a:pPr>
                <a:defRPr/>
              </a:pPr>
              <a:t>12.10.2016.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anose="020F0502020204030204" pitchFamily="34" charset="0"/>
              </a:defRPr>
            </a:lvl1pPr>
          </a:lstStyle>
          <a:p>
            <a:fld id="{45A6389B-8372-438D-9324-337994DE7A0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7" r:id="rId2"/>
    <p:sldLayoutId id="2147483964" r:id="rId3"/>
    <p:sldLayoutId id="2147483958" r:id="rId4"/>
    <p:sldLayoutId id="2147483965" r:id="rId5"/>
    <p:sldLayoutId id="2147483959" r:id="rId6"/>
    <p:sldLayoutId id="2147483960" r:id="rId7"/>
    <p:sldLayoutId id="2147483966" r:id="rId8"/>
    <p:sldLayoutId id="2147483967" r:id="rId9"/>
    <p:sldLayoutId id="2147483961" r:id="rId10"/>
    <p:sldLayoutId id="21474839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anose="020F0502020204030204" pitchFamily="34" charset="0"/>
        </a:defRPr>
      </a:lvl9pPr>
      <a:extLst/>
    </p:titleStyle>
    <p:bodyStyle>
      <a:lvl1pPr marL="365125" indent="-255588" algn="just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just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just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OSNOVE RAČUNALA</a:t>
            </a:r>
            <a:endParaRPr lang="hr-HR" dirty="0"/>
          </a:p>
        </p:txBody>
      </p:sp>
      <p:sp>
        <p:nvSpPr>
          <p:cNvPr id="7171" name="Podnaslov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hr-HR" altLang="sr-Latn-R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adržaja 1"/>
          <p:cNvSpPr>
            <a:spLocks noGrp="1"/>
          </p:cNvSpPr>
          <p:nvPr>
            <p:ph idx="1"/>
          </p:nvPr>
        </p:nvSpPr>
        <p:spPr>
          <a:xfrm>
            <a:off x="1403648" y="1988840"/>
            <a:ext cx="7283152" cy="4018260"/>
          </a:xfrm>
        </p:spPr>
        <p:txBody>
          <a:bodyPr/>
          <a:lstStyle/>
          <a:p>
            <a:pPr algn="l">
              <a:buFont typeface="Wingdings 3" panose="05040102010807070707" pitchFamily="18" charset="2"/>
              <a:buNone/>
            </a:pPr>
            <a:r>
              <a:rPr lang="hr-HR" altLang="sr-Latn-RS" sz="2800" u="sng" dirty="0" smtClean="0"/>
              <a:t>Računalo </a:t>
            </a:r>
            <a:r>
              <a:rPr lang="hr-HR" altLang="sr-Latn-RS" sz="2800" u="sng" dirty="0" smtClean="0"/>
              <a:t>je uređaj koji prepoznaje, sprema i obrađuje </a:t>
            </a:r>
            <a:r>
              <a:rPr lang="hr-HR" altLang="sr-Latn-RS" sz="2800" u="sng" dirty="0" smtClean="0"/>
              <a:t>podatke.</a:t>
            </a:r>
            <a:r>
              <a:rPr lang="hr-HR" altLang="sr-Latn-RS" sz="2800" dirty="0" smtClean="0"/>
              <a:t> </a:t>
            </a:r>
          </a:p>
          <a:p>
            <a:pPr algn="l">
              <a:buFont typeface="Wingdings 3" panose="05040102010807070707" pitchFamily="18" charset="2"/>
              <a:buNone/>
            </a:pPr>
            <a:r>
              <a:rPr lang="hr-HR" altLang="sr-Latn-RS" sz="2800" dirty="0" smtClean="0"/>
              <a:t>To </a:t>
            </a:r>
            <a:r>
              <a:rPr lang="hr-HR" altLang="sr-Latn-RS" sz="2800" dirty="0" smtClean="0"/>
              <a:t>radi putem ugrađenih </a:t>
            </a:r>
            <a:r>
              <a:rPr lang="hr-HR" altLang="sr-Latn-RS" sz="2800" b="1" dirty="0" smtClean="0"/>
              <a:t>prekidača </a:t>
            </a:r>
            <a:r>
              <a:rPr lang="hr-HR" altLang="sr-Latn-RS" sz="2800" dirty="0" smtClean="0"/>
              <a:t>koji su </a:t>
            </a:r>
            <a:r>
              <a:rPr lang="hr-HR" altLang="sr-Latn-RS" sz="2800" dirty="0" smtClean="0"/>
              <a:t>postavljeni u </a:t>
            </a:r>
            <a:r>
              <a:rPr lang="hr-HR" altLang="sr-Latn-RS" sz="2800" dirty="0" smtClean="0"/>
              <a:t>jedno od </a:t>
            </a:r>
            <a:r>
              <a:rPr lang="hr-HR" altLang="sr-Latn-RS" sz="2800" dirty="0" smtClean="0"/>
              <a:t>dva stanja</a:t>
            </a:r>
            <a:r>
              <a:rPr lang="hr-HR" altLang="sr-Latn-RS" sz="2800" dirty="0" smtClean="0"/>
              <a:t>: </a:t>
            </a:r>
            <a:r>
              <a:rPr lang="hr-HR" altLang="sr-Latn-RS" sz="2800" b="1" dirty="0" smtClean="0"/>
              <a:t>uključen ili </a:t>
            </a:r>
            <a:r>
              <a:rPr lang="hr-HR" altLang="sr-Latn-RS" sz="2800" b="1" dirty="0" smtClean="0"/>
              <a:t>isključen, </a:t>
            </a:r>
            <a:r>
              <a:rPr lang="hr-HR" altLang="sr-Latn-RS" sz="2800" dirty="0" smtClean="0"/>
              <a:t>odnosno</a:t>
            </a:r>
            <a:r>
              <a:rPr lang="hr-HR" altLang="sr-Latn-RS" sz="2800" b="1" dirty="0" smtClean="0"/>
              <a:t> 1 </a:t>
            </a:r>
            <a:r>
              <a:rPr lang="hr-HR" altLang="sr-Latn-RS" sz="2800" dirty="0" smtClean="0"/>
              <a:t>i</a:t>
            </a:r>
            <a:r>
              <a:rPr lang="hr-HR" altLang="sr-Latn-RS" sz="2800" b="1" dirty="0" smtClean="0"/>
              <a:t> 0. </a:t>
            </a:r>
          </a:p>
          <a:p>
            <a:pPr algn="l">
              <a:buFont typeface="Wingdings 3" panose="05040102010807070707" pitchFamily="18" charset="2"/>
              <a:buNone/>
            </a:pPr>
            <a:r>
              <a:rPr lang="hr-HR" altLang="sr-Latn-RS" sz="2800" b="1" dirty="0" smtClean="0"/>
              <a:t>Bit</a:t>
            </a:r>
            <a:r>
              <a:rPr lang="hr-HR" altLang="sr-Latn-RS" sz="2800" dirty="0" smtClean="0"/>
              <a:t> je najmanja količina podataka koju prekidač u računalu može pokazati.</a:t>
            </a:r>
          </a:p>
          <a:p>
            <a:pPr algn="l">
              <a:buFont typeface="Wingdings 3" panose="05040102010807070707" pitchFamily="18" charset="2"/>
              <a:buNone/>
            </a:pPr>
            <a:endParaRPr lang="hr-HR" altLang="sr-Latn-RS" sz="24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ŠTO JE RAČUNALO?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8560" y="1700808"/>
            <a:ext cx="2517866" cy="3664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VRSTE RAČUNALA</a:t>
            </a:r>
            <a:endParaRPr lang="hr-HR" dirty="0"/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 3" panose="05040102010807070707" pitchFamily="18" charset="2"/>
              <a:buNone/>
            </a:pPr>
            <a:r>
              <a:rPr lang="hr-HR" altLang="sr-Latn-RS" dirty="0" smtClean="0"/>
              <a:t>Računala se mogu podijeliti na: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Osobna računala (</a:t>
            </a:r>
            <a:r>
              <a:rPr lang="hr-HR" altLang="sr-Latn-RS" i="1" dirty="0" err="1" smtClean="0"/>
              <a:t>eng</a:t>
            </a:r>
            <a:r>
              <a:rPr lang="hr-HR" altLang="sr-Latn-RS" i="1" dirty="0" smtClean="0"/>
              <a:t>. personal </a:t>
            </a:r>
            <a:r>
              <a:rPr lang="hr-HR" altLang="sr-Latn-RS" i="1" dirty="0" err="1" smtClean="0"/>
              <a:t>computers</a:t>
            </a:r>
            <a:r>
              <a:rPr lang="hr-HR" altLang="sr-Latn-RS" dirty="0" smtClean="0"/>
              <a:t>) PC 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Središnja – glavna računala (</a:t>
            </a:r>
            <a:r>
              <a:rPr lang="hr-HR" altLang="sr-Latn-RS" i="1" dirty="0" err="1" smtClean="0"/>
              <a:t>eng</a:t>
            </a:r>
            <a:r>
              <a:rPr lang="hr-HR" altLang="sr-Latn-RS" i="1" dirty="0" smtClean="0"/>
              <a:t>. </a:t>
            </a:r>
            <a:r>
              <a:rPr lang="hr-HR" altLang="sr-Latn-RS" i="1" dirty="0" err="1" smtClean="0"/>
              <a:t>mainframe</a:t>
            </a:r>
            <a:r>
              <a:rPr lang="hr-HR" altLang="sr-Latn-RS" i="1" dirty="0" smtClean="0"/>
              <a:t> </a:t>
            </a:r>
            <a:r>
              <a:rPr lang="hr-HR" altLang="sr-Latn-RS" i="1" dirty="0" err="1" smtClean="0"/>
              <a:t>computers</a:t>
            </a:r>
            <a:r>
              <a:rPr lang="hr-HR" altLang="sr-Latn-RS" dirty="0" smtClean="0"/>
              <a:t>)</a:t>
            </a: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VRSTE OSOBNIH RAČUNALA</a:t>
            </a:r>
            <a:endParaRPr lang="hr-HR" dirty="0"/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 3" panose="05040102010807070707" pitchFamily="18" charset="2"/>
              <a:buNone/>
            </a:pPr>
            <a:r>
              <a:rPr lang="hr-HR" altLang="sr-Latn-RS" dirty="0" smtClean="0"/>
              <a:t>Osobna računala s kojima se danas najčešće susrećemo su: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Stolna računala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Prijenosna računala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err="1" smtClean="0"/>
              <a:t>Tablet</a:t>
            </a:r>
            <a:r>
              <a:rPr lang="hr-HR" altLang="sr-Latn-RS" dirty="0" smtClean="0"/>
              <a:t> računala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Pametni telefoni</a:t>
            </a:r>
          </a:p>
        </p:txBody>
      </p:sp>
    </p:spTree>
    <p:extLst>
      <p:ext uri="{BB962C8B-B14F-4D97-AF65-F5344CB8AC3E}">
        <p14:creationId xmlns:p14="http://schemas.microsoft.com/office/powerpoint/2010/main" val="19026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Koja su dvije glavne sastavnice svakog računala? </a:t>
            </a:r>
            <a:endParaRPr lang="hr-HR" dirty="0"/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 3" panose="05040102010807070707" pitchFamily="18" charset="2"/>
              <a:buNone/>
            </a:pPr>
            <a:r>
              <a:rPr lang="hr-HR" altLang="sr-Latn-RS" dirty="0" smtClean="0"/>
              <a:t>To su: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dirty="0" smtClean="0"/>
              <a:t>Sklopovlje (Hardware) i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hr-HR" dirty="0" smtClean="0"/>
              <a:t>Programska oprema (Software)</a:t>
            </a:r>
          </a:p>
          <a:p>
            <a:pPr marL="109537" indent="0" algn="l">
              <a:buNone/>
            </a:pPr>
            <a:r>
              <a:rPr lang="hr-HR" b="1" dirty="0" smtClean="0"/>
              <a:t>Sklopovlje računala </a:t>
            </a:r>
            <a:r>
              <a:rPr lang="hr-HR" dirty="0" smtClean="0"/>
              <a:t>čine svi njegovi fizički dijelovi (oni koje vidimo i možemo dodirnuti)</a:t>
            </a:r>
          </a:p>
          <a:p>
            <a:pPr marL="109537" indent="0" algn="l">
              <a:buNone/>
            </a:pPr>
            <a:endParaRPr lang="hr-HR" altLang="sr-Latn-RS" dirty="0" smtClean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6" y="4376886"/>
            <a:ext cx="4974767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smtClean="0"/>
              <a:t>Što </a:t>
            </a:r>
            <a:r>
              <a:rPr lang="hr-HR" dirty="0" smtClean="0"/>
              <a:t>je to računalo?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Koje su vrste računala?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Koje su vrste osobnih računala - PC-ova?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Koje su dvije glavne sastavnice računala?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Kako nazivamo sve fizičke dijelove računala koje možemo vidjeti i opipati? 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Što je to software?</a:t>
            </a:r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92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Tema_MP5</Template>
  <TotalTime>234</TotalTime>
  <Words>183</Words>
  <Application>Microsoft Office PowerPoint</Application>
  <PresentationFormat>Prikaz na zaslonu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Calibri</vt:lpstr>
      <vt:lpstr>Arial</vt:lpstr>
      <vt:lpstr>Wingdings 3</vt:lpstr>
      <vt:lpstr>Verdana</vt:lpstr>
      <vt:lpstr>Wingdings 2</vt:lpstr>
      <vt:lpstr>Tema_MP5</vt:lpstr>
      <vt:lpstr>Nastavna jedinica: OSNOVE RAČUNALA</vt:lpstr>
      <vt:lpstr>ŠTO JE RAČUNALO?</vt:lpstr>
      <vt:lpstr>VRSTE RAČUNALA</vt:lpstr>
      <vt:lpstr>VRSTE OSOBNIH RAČUNALA</vt:lpstr>
      <vt:lpstr>Koja su dvije glavne sastavnice svakog računala? </vt:lpstr>
      <vt:lpstr>Pitanja za 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Win7</dc:creator>
  <cp:lastModifiedBy>Zoran Domančić</cp:lastModifiedBy>
  <cp:revision>29</cp:revision>
  <dcterms:created xsi:type="dcterms:W3CDTF">2014-07-29T08:58:54Z</dcterms:created>
  <dcterms:modified xsi:type="dcterms:W3CDTF">2016-10-12T16:41:35Z</dcterms:modified>
</cp:coreProperties>
</file>